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48" r:id="rId1"/>
  </p:sldMasterIdLst>
  <p:notesMasterIdLst>
    <p:notesMasterId r:id="rId20"/>
  </p:notesMasterIdLst>
  <p:sldIdLst>
    <p:sldId id="256" r:id="rId2"/>
    <p:sldId id="262" r:id="rId3"/>
    <p:sldId id="269" r:id="rId4"/>
    <p:sldId id="270" r:id="rId5"/>
    <p:sldId id="258" r:id="rId6"/>
    <p:sldId id="259" r:id="rId7"/>
    <p:sldId id="271" r:id="rId8"/>
    <p:sldId id="272" r:id="rId9"/>
    <p:sldId id="273" r:id="rId10"/>
    <p:sldId id="260" r:id="rId11"/>
    <p:sldId id="263" r:id="rId12"/>
    <p:sldId id="264" r:id="rId13"/>
    <p:sldId id="265" r:id="rId14"/>
    <p:sldId id="266" r:id="rId15"/>
    <p:sldId id="267" r:id="rId16"/>
    <p:sldId id="268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F8494-8DB2-4DBF-8905-BBFD730638D0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E2DAF-60B8-4E80-99AE-8132862EC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3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E2DAF-60B8-4E80-99AE-8132862EC2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8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1800-9D91-4B80-ADDF-BD636422D162}" type="datetime1">
              <a:rPr lang="en-US" smtClean="0"/>
              <a:t>4/22/2020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F7D081E-CC35-43A4-B53D-47EF8BDB72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5691-5394-4878-B164-DD550AE81605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E730-7946-4A46-9E72-31D08524CAE5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5520-A61B-4488-BF00-41C21D3B04E1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344C8-FDC1-4588-B97E-61F9266F39DB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7D081E-CC35-43A4-B53D-47EF8BDB72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C7B5-FB21-48BB-B40C-4D8D3416F563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9A32-7D8C-454D-948E-59974F157E41}" type="datetime1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BC52-D477-42B4-AFD1-73DF9FC73963}" type="datetime1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C258-DD95-4A3D-93A7-0CC225D886B5}" type="datetime1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B2D0-6300-465E-ABD5-39E910C85764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EA22-2526-414C-A94F-B62E4D544CA8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7D081E-CC35-43A4-B53D-47EF8BDB72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B7E606-D712-4EBB-AD9E-6235E4DE4FD4}" type="datetime1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7D081E-CC35-43A4-B53D-47EF8BDB72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45024"/>
            <a:ext cx="6400800" cy="1600200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قابلیت های نرم افزار</a:t>
            </a:r>
            <a:endParaRPr lang="en-US" sz="3600" dirty="0">
              <a:cs typeface="B Nazanin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600" dirty="0" smtClean="0">
                <a:solidFill>
                  <a:schemeClr val="bg1"/>
                </a:solidFill>
                <a:cs typeface="B Nazanin" pitchFamily="2" charset="-78"/>
              </a:rPr>
              <a:t>سیمولاتور پست</a:t>
            </a:r>
            <a:endParaRPr lang="en-US" sz="66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2732"/>
            <a:ext cx="647700" cy="647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4048" y="385749"/>
            <a:ext cx="331236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شرکت ابتکار الکتریک قومس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087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936" y="76470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اینترلاک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873" y="1674119"/>
            <a:ext cx="6610870" cy="3503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86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563888" y="620688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تنظیمات اینترلاک</a:t>
            </a:r>
            <a:endParaRPr lang="en-US" sz="2800" b="1" dirty="0"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11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59" y="1628234"/>
            <a:ext cx="7054042" cy="3600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22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936" y="617646"/>
            <a:ext cx="4217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اقدامات و هماهنگی ها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12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268760"/>
            <a:ext cx="6952236" cy="465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45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908720"/>
            <a:ext cx="5153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کارت های حفاظتی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3645024"/>
            <a:ext cx="6737459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r" rtl="1"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کارت تضمین نامه ایستگاه</a:t>
            </a: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کارت اجازه کار و آزمایش</a:t>
            </a: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کارت حفاظت دستگاه</a:t>
            </a: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کارت اجازه کار</a:t>
            </a: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کارت حفظت شخصی</a:t>
            </a: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کارت احتیاط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13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680760" cy="1554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43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9" y="2276872"/>
            <a:ext cx="5905500" cy="141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" y="4134599"/>
            <a:ext cx="8220075" cy="1057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83671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ارسال آلارم و تریپ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www.ebtekarelectric.com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21124"/>
            <a:ext cx="6732000" cy="59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632" y="3176976"/>
            <a:ext cx="5040000" cy="618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5816" y="692696"/>
            <a:ext cx="4916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امتیاز دهی 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6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68" y="1772816"/>
            <a:ext cx="6480000" cy="3401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908720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گزارش فردی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6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2954" y="1196752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>
                <a:cs typeface="B Nazanin" pitchFamily="2" charset="-78"/>
              </a:rPr>
              <a:t>لیست دوره های قابل برگزاری با </a:t>
            </a:r>
            <a:r>
              <a:rPr lang="fa-IR" sz="2000" b="1" dirty="0" smtClean="0">
                <a:cs typeface="B Nazanin" pitchFamily="2" charset="-78"/>
              </a:rPr>
              <a:t>استفاده </a:t>
            </a:r>
            <a:r>
              <a:rPr lang="fa-IR" sz="2000" b="1" dirty="0">
                <a:cs typeface="B Nazanin" pitchFamily="2" charset="-78"/>
              </a:rPr>
              <a:t>از سیمولاتورهای </a:t>
            </a:r>
            <a:r>
              <a:rPr lang="fa-IR" sz="2000" b="1" dirty="0" smtClean="0">
                <a:cs typeface="B Nazanin" pitchFamily="2" charset="-78"/>
              </a:rPr>
              <a:t>آموزشی</a:t>
            </a:r>
            <a:endParaRPr lang="en-US" sz="2000" b="1" dirty="0">
              <a:cs typeface="B Nazanin" pitchFamily="2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5" y="30601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909718"/>
              </p:ext>
            </p:extLst>
          </p:nvPr>
        </p:nvGraphicFramePr>
        <p:xfrm>
          <a:off x="889006" y="2276872"/>
          <a:ext cx="7451999" cy="236156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98264"/>
                <a:gridCol w="1482053"/>
                <a:gridCol w="3038014"/>
                <a:gridCol w="1933668"/>
              </a:tblGrid>
              <a:tr h="48956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ردیف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کد دوره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نام دوره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مدت </a:t>
                      </a:r>
                      <a:r>
                        <a:rPr lang="fa-IR" sz="2000" dirty="0" smtClean="0">
                          <a:effectLst/>
                          <a:cs typeface="B Nazanin" pitchFamily="2" charset="-78"/>
                        </a:rPr>
                        <a:t>دوره</a:t>
                      </a:r>
                      <a:r>
                        <a:rPr lang="en-US" sz="2000" dirty="0" smtClean="0">
                          <a:effectLst/>
                          <a:cs typeface="B Nazanin" pitchFamily="2" charset="-78"/>
                        </a:rPr>
                        <a:t> </a:t>
                      </a:r>
                      <a:r>
                        <a:rPr lang="fa-IR" sz="2000" dirty="0" smtClean="0">
                          <a:effectLst/>
                          <a:cs typeface="B Nazanin" pitchFamily="2" charset="-78"/>
                        </a:rPr>
                        <a:t>(</a:t>
                      </a: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ساعت)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3432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سیمولاتور پست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40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3381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اصول مانور شبکه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34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  <a:cs typeface="B Nazanin" pitchFamily="2" charset="-78"/>
                        </a:rPr>
                        <a:t>3344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آشنایی با رله و حفاظت بخش انتقال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30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46800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3497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آشنایی با حفاظت سیستم قدرت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itchFamily="2" charset="-78"/>
                        </a:rPr>
                        <a:t>36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432520" y="1412776"/>
            <a:ext cx="8315944" cy="39703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endParaRPr lang="en-US" sz="2000" dirty="0" smtClean="0">
              <a:cs typeface="B Nazanin" pitchFamily="2" charset="-78"/>
            </a:endParaRPr>
          </a:p>
          <a:p>
            <a:pPr algn="r" rtl="1"/>
            <a:r>
              <a:rPr lang="fa-IR" sz="2000" b="1" dirty="0" smtClean="0">
                <a:cs typeface="B Nazanin" pitchFamily="2" charset="-78"/>
              </a:rPr>
              <a:t>سمنان- شهرک پیامبر اعظم - </a:t>
            </a:r>
            <a:r>
              <a:rPr lang="fa-IR" sz="2000" b="1" dirty="0">
                <a:cs typeface="B Nazanin" pitchFamily="2" charset="-78"/>
              </a:rPr>
              <a:t>ب</a:t>
            </a:r>
            <a:r>
              <a:rPr lang="fa-IR" sz="2000" b="1" dirty="0" smtClean="0">
                <a:cs typeface="B Nazanin" pitchFamily="2" charset="-78"/>
              </a:rPr>
              <a:t>لوار </a:t>
            </a:r>
            <a:r>
              <a:rPr lang="fa-IR" sz="2000" b="1" dirty="0">
                <a:cs typeface="B Nazanin" pitchFamily="2" charset="-78"/>
              </a:rPr>
              <a:t>فضیلت – </a:t>
            </a:r>
            <a:r>
              <a:rPr lang="fa-IR" sz="2000" b="1" dirty="0" smtClean="0">
                <a:cs typeface="B Nazanin" pitchFamily="2" charset="-78"/>
              </a:rPr>
              <a:t>ساختمان ابتکار– </a:t>
            </a:r>
            <a:r>
              <a:rPr lang="fa-IR" sz="2000" b="1" dirty="0">
                <a:cs typeface="B Nazanin" pitchFamily="2" charset="-78"/>
              </a:rPr>
              <a:t>واحد </a:t>
            </a:r>
            <a:r>
              <a:rPr lang="fa-IR" sz="2000" b="1" dirty="0" smtClean="0">
                <a:cs typeface="B Nazanin" pitchFamily="2" charset="-78"/>
              </a:rPr>
              <a:t>2_کدپستی </a:t>
            </a:r>
            <a:r>
              <a:rPr lang="fa-IR" sz="2000" b="1" dirty="0">
                <a:cs typeface="B Nazanin" pitchFamily="2" charset="-78"/>
              </a:rPr>
              <a:t>: 3514479907</a:t>
            </a:r>
            <a:r>
              <a:rPr lang="fa-IR" b="1" dirty="0">
                <a:cs typeface="B Nazanin" pitchFamily="2" charset="-78"/>
              </a:rPr>
              <a:t>  </a:t>
            </a:r>
          </a:p>
          <a:p>
            <a:pPr lvl="2" algn="r" rtl="1"/>
            <a:endParaRPr lang="fa-IR" sz="2400" dirty="0" smtClean="0">
              <a:cs typeface="B Nazanin" pitchFamily="2" charset="-78"/>
            </a:endParaRPr>
          </a:p>
          <a:p>
            <a:pPr lvl="2" algn="r" rtl="1"/>
            <a:r>
              <a:rPr lang="fa-IR" sz="2000" b="1" dirty="0" smtClean="0">
                <a:cs typeface="B Nazanin" pitchFamily="2" charset="-78"/>
              </a:rPr>
              <a:t>تلفن </a:t>
            </a:r>
            <a:r>
              <a:rPr lang="fa-IR" sz="2000" b="1" dirty="0">
                <a:cs typeface="B Nazanin" pitchFamily="2" charset="-78"/>
              </a:rPr>
              <a:t>: 33335873-023    </a:t>
            </a:r>
            <a:endParaRPr lang="en-US" sz="2000" b="1" dirty="0" smtClean="0">
              <a:cs typeface="B Nazanin" pitchFamily="2" charset="-78"/>
            </a:endParaRPr>
          </a:p>
          <a:p>
            <a:pPr lvl="2" algn="r" rtl="1"/>
            <a:r>
              <a:rPr lang="fa-IR" sz="2000" b="1" dirty="0" smtClean="0">
                <a:cs typeface="B Nazanin" pitchFamily="2" charset="-78"/>
              </a:rPr>
              <a:t>فکس </a:t>
            </a:r>
            <a:r>
              <a:rPr lang="fa-IR" sz="2000" b="1" dirty="0">
                <a:cs typeface="B Nazanin" pitchFamily="2" charset="-78"/>
              </a:rPr>
              <a:t>: 33483425-023  </a:t>
            </a:r>
            <a:endParaRPr lang="en-US" sz="2000" b="1" dirty="0">
              <a:cs typeface="B Nazanin" pitchFamily="2" charset="-78"/>
            </a:endParaRPr>
          </a:p>
          <a:p>
            <a:pPr lvl="2" algn="r" rtl="1"/>
            <a:r>
              <a:rPr lang="fa-IR" sz="2000" b="1" dirty="0">
                <a:cs typeface="B Nazanin" pitchFamily="2" charset="-78"/>
              </a:rPr>
              <a:t>همراه : </a:t>
            </a:r>
            <a:r>
              <a:rPr lang="fa-IR" sz="2000" b="1" dirty="0" smtClean="0">
                <a:cs typeface="B Nazanin" pitchFamily="2" charset="-78"/>
              </a:rPr>
              <a:t>09928846961</a:t>
            </a:r>
            <a:endParaRPr lang="en-US" sz="2000" b="1" dirty="0" smtClean="0">
              <a:cs typeface="B Nazanin" pitchFamily="2" charset="-78"/>
            </a:endParaRPr>
          </a:p>
          <a:p>
            <a:pPr lvl="2" algn="r" rtl="1"/>
            <a:endParaRPr lang="fa-IR" sz="2000" b="1" dirty="0">
              <a:cs typeface="B Nazanin" pitchFamily="2" charset="-78"/>
            </a:endParaRPr>
          </a:p>
          <a:p>
            <a:pPr rtl="1"/>
            <a:r>
              <a:rPr lang="fa-IR" dirty="0">
                <a:cs typeface="B Nazanin" pitchFamily="2" charset="-78"/>
              </a:rPr>
              <a:t>     </a:t>
            </a:r>
            <a:r>
              <a:rPr lang="fa-IR" dirty="0" smtClean="0">
                <a:cs typeface="B Nazanin" pitchFamily="2" charset="-78"/>
              </a:rPr>
              <a:t>   </a:t>
            </a:r>
            <a:r>
              <a:rPr lang="en-US" dirty="0" smtClean="0">
                <a:cs typeface="B Nazanin" pitchFamily="2" charset="-78"/>
              </a:rPr>
              <a:t>                     www.EbtekarElectric.com                                                                </a:t>
            </a:r>
            <a:endParaRPr lang="fa-IR" dirty="0" smtClean="0">
              <a:cs typeface="B Nazanin" pitchFamily="2" charset="-78"/>
            </a:endParaRPr>
          </a:p>
          <a:p>
            <a:pPr rtl="1"/>
            <a:r>
              <a:rPr lang="en-US" dirty="0" smtClean="0">
                <a:cs typeface="B Nazanin" pitchFamily="2" charset="-78"/>
              </a:rPr>
              <a:t>                      </a:t>
            </a:r>
          </a:p>
          <a:p>
            <a:pPr rtl="1"/>
            <a:r>
              <a:rPr lang="en-US" dirty="0" smtClean="0">
                <a:cs typeface="B Nazanin" pitchFamily="2" charset="-78"/>
              </a:rPr>
              <a:t>                      @</a:t>
            </a:r>
            <a:r>
              <a:rPr lang="en-US" dirty="0" err="1" smtClean="0">
                <a:cs typeface="B Nazanin" pitchFamily="2" charset="-78"/>
              </a:rPr>
              <a:t>ebtekar_electric</a:t>
            </a:r>
            <a:endParaRPr lang="en-US" dirty="0" smtClean="0">
              <a:cs typeface="B Nazanin" pitchFamily="2" charset="-78"/>
            </a:endParaRPr>
          </a:p>
          <a:p>
            <a:pPr rtl="1"/>
            <a:r>
              <a:rPr lang="en-US" dirty="0" smtClean="0">
                <a:cs typeface="B Nazanin" pitchFamily="2" charset="-78"/>
              </a:rPr>
              <a:t>                     </a:t>
            </a:r>
          </a:p>
          <a:p>
            <a:pPr rtl="1"/>
            <a:r>
              <a:rPr lang="en-US" dirty="0" smtClean="0">
                <a:cs typeface="B Nazanin" pitchFamily="2" charset="-78"/>
              </a:rPr>
              <a:t>                         </a:t>
            </a:r>
            <a:r>
              <a:rPr lang="en-US" dirty="0" err="1" smtClean="0">
                <a:cs typeface="B Nazanin" pitchFamily="2" charset="-78"/>
              </a:rPr>
              <a:t>Ebtekar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en-US" dirty="0">
                <a:cs typeface="B Nazanin" pitchFamily="2" charset="-78"/>
              </a:rPr>
              <a:t>electric </a:t>
            </a:r>
            <a:r>
              <a:rPr lang="en-US" dirty="0" err="1" smtClean="0">
                <a:cs typeface="B Nazanin" pitchFamily="2" charset="-78"/>
              </a:rPr>
              <a:t>qomes</a:t>
            </a:r>
            <a:r>
              <a:rPr lang="en-US" dirty="0" smtClean="0">
                <a:cs typeface="B Nazanin" pitchFamily="2" charset="-78"/>
              </a:rPr>
              <a:t> </a:t>
            </a:r>
          </a:p>
          <a:p>
            <a:pPr rtl="1"/>
            <a:endParaRPr lang="en-US" dirty="0">
              <a:cs typeface="B Nazanin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20" y="415913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68" y="4137900"/>
            <a:ext cx="360000" cy="38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68" y="3536275"/>
            <a:ext cx="324000" cy="39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9" r="25295"/>
          <a:stretch/>
        </p:blipFill>
        <p:spPr bwMode="auto">
          <a:xfrm>
            <a:off x="1102368" y="4775478"/>
            <a:ext cx="432000" cy="340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www.ebtekarelectric.com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2250" y="475686"/>
            <a:ext cx="474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پنجره ورود به نرم افزار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61" y="1115328"/>
            <a:ext cx="6506407" cy="479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5640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8430" y="404664"/>
            <a:ext cx="3800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صفحه اصلی نرم افزار 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145" y="1234419"/>
            <a:ext cx="6480720" cy="472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2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32577"/>
            <a:ext cx="6984776" cy="48167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cs typeface="B Nazanin" pitchFamily="2" charset="-78"/>
              </a:rPr>
              <a:t>صفحه اصلی نرم افزار شامل :</a:t>
            </a:r>
          </a:p>
          <a:p>
            <a:pPr algn="r" rtl="1"/>
            <a:endParaRPr lang="fa-IR" sz="100" b="1" dirty="0" smtClean="0">
              <a:cs typeface="B Nazanin" pitchFamily="2" charset="-78"/>
            </a:endParaRPr>
          </a:p>
          <a:p>
            <a:pPr algn="r" rtl="1"/>
            <a:endParaRPr lang="fa-IR" sz="2000" b="1" dirty="0" smtClean="0">
              <a:cs typeface="B Nazanin" pitchFamily="2" charset="-78"/>
            </a:endParaRP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sz="2000" dirty="0" smtClean="0">
                <a:cs typeface="B Nazanin" pitchFamily="2" charset="-78"/>
              </a:rPr>
              <a:t>مدیریت </a:t>
            </a:r>
            <a:r>
              <a:rPr lang="fa-IR" dirty="0" smtClean="0">
                <a:cs typeface="B Nazanin" pitchFamily="2" charset="-78"/>
              </a:rPr>
              <a:t>( شامل مدیریت کاربران _ افزایش اعتبار _ تعرفه خرید اکانت )</a:t>
            </a: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sz="2000" dirty="0" smtClean="0">
                <a:cs typeface="B Nazanin" pitchFamily="2" charset="-78"/>
              </a:rPr>
              <a:t>پیام </a:t>
            </a:r>
            <a:r>
              <a:rPr lang="fa-IR" dirty="0" smtClean="0">
                <a:cs typeface="B Nazanin" pitchFamily="2" charset="-78"/>
              </a:rPr>
              <a:t>( چت کردن کاربران با یکدیگر یا استاد )</a:t>
            </a: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sz="2000" dirty="0" smtClean="0">
                <a:cs typeface="B Nazanin" pitchFamily="2" charset="-78"/>
              </a:rPr>
              <a:t>انتخاب پست </a:t>
            </a:r>
            <a:r>
              <a:rPr lang="fa-IR" dirty="0" smtClean="0">
                <a:cs typeface="B Nazanin" pitchFamily="2" charset="-78"/>
              </a:rPr>
              <a:t>( شامل انواع پست های طراحی شده و انتخاب سناریو )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sz="2000" dirty="0" smtClean="0">
                <a:cs typeface="B Nazanin" pitchFamily="2" charset="-78"/>
              </a:rPr>
              <a:t>گزارش </a:t>
            </a:r>
            <a:r>
              <a:rPr lang="fa-IR" dirty="0" smtClean="0">
                <a:cs typeface="B Nazanin" pitchFamily="2" charset="-78"/>
              </a:rPr>
              <a:t>( گزارش فعالیت کاربران برای اساتید )</a:t>
            </a: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sz="2000" dirty="0" smtClean="0">
                <a:cs typeface="B Nazanin" pitchFamily="2" charset="-78"/>
              </a:rPr>
              <a:t>افراد آنلاین </a:t>
            </a: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sz="2000" dirty="0" smtClean="0">
                <a:cs typeface="B Nazanin" pitchFamily="2" charset="-78"/>
              </a:rPr>
              <a:t>راهنما</a:t>
            </a: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sz="2000" dirty="0" smtClean="0">
                <a:cs typeface="B Nazanin" pitchFamily="2" charset="-78"/>
              </a:rPr>
              <a:t>درباره ما</a:t>
            </a:r>
            <a:endParaRPr lang="en-US" sz="2000" dirty="0">
              <a:cs typeface="B Nazanin" pitchFamily="2" charset="-78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62068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نمایش پست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011" y="4149079"/>
            <a:ext cx="626469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r" rtl="1"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با انتخاب پست مورد نظر وارد صفحه اصلی نمایش می شوید.</a:t>
            </a:r>
          </a:p>
          <a:p>
            <a:pPr marL="285750" indent="-285750" algn="l" rtl="1">
              <a:buFont typeface="Wingdings" pitchFamily="2" charset="2"/>
              <a:buChar char="q"/>
            </a:pPr>
            <a:endParaRPr lang="fa-IR" dirty="0">
              <a:cs typeface="B Nazanin" pitchFamily="2" charset="-78"/>
            </a:endParaRPr>
          </a:p>
          <a:p>
            <a:pPr marL="285750" indent="-285750" algn="r" rtl="1">
              <a:buFont typeface="Wingdings" pitchFamily="2" charset="2"/>
              <a:buChar char="q"/>
            </a:pPr>
            <a:r>
              <a:rPr lang="fa-IR" dirty="0" smtClean="0">
                <a:cs typeface="B Nazanin" pitchFamily="2" charset="-78"/>
              </a:rPr>
              <a:t>می توانید سناریو مورد نظر را انتخاب کنید .</a:t>
            </a:r>
          </a:p>
          <a:p>
            <a:pPr algn="r"/>
            <a:endParaRPr lang="fa-IR" dirty="0">
              <a:cs typeface="B Nazanin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236" y="1772816"/>
            <a:ext cx="7128247" cy="179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38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316570" y="692696"/>
            <a:ext cx="4711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گزارش کاربران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3725" y="4653136"/>
            <a:ext cx="633670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r" rtl="1">
              <a:buFont typeface="Wingdings" pitchFamily="2" charset="2"/>
              <a:buChar char="q"/>
            </a:pPr>
            <a:r>
              <a:rPr lang="fa-IR" dirty="0">
                <a:cs typeface="B Nazanin" pitchFamily="2" charset="-78"/>
              </a:rPr>
              <a:t>در این بخش گزارش کاربران با جزییات کامل توسط استاد قابل  مشاهده </a:t>
            </a:r>
            <a:r>
              <a:rPr lang="fa-IR" dirty="0" smtClean="0">
                <a:cs typeface="B Nazanin" pitchFamily="2" charset="-78"/>
              </a:rPr>
              <a:t>است .</a:t>
            </a:r>
            <a:endParaRPr lang="en-US" dirty="0">
              <a:cs typeface="B Nazanin" pitchFamily="2" charset="-78"/>
            </a:endParaRPr>
          </a:p>
          <a:p>
            <a:pPr marL="1657350" lvl="3" indent="-285750" algn="r" rtl="1">
              <a:buFont typeface="Wingdings" pitchFamily="2" charset="2"/>
              <a:buChar char="q"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008" y="1556792"/>
            <a:ext cx="6978138" cy="25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938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516000" cy="388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16016" y="660758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آرایش پست 1_63 :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447" y="1484784"/>
            <a:ext cx="5464402" cy="3155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447" y="4640531"/>
            <a:ext cx="5464402" cy="147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49782" y="548680"/>
            <a:ext cx="4434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آرایش پست 1_230: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80728"/>
            <a:ext cx="5455320" cy="344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010" y="4437112"/>
            <a:ext cx="5445270" cy="186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864" y="40466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B Nazanin" pitchFamily="2" charset="-78"/>
              </a:rPr>
              <a:t>آرایش پست 1_400: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47700" cy="6477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www.ebtekarelectric.com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081E-CC35-43A4-B53D-47EF8BDB72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404</TotalTime>
  <Words>282</Words>
  <Application>Microsoft Office PowerPoint</Application>
  <PresentationFormat>On-screen Show (4:3)</PresentationFormat>
  <Paragraphs>111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سیمولاتور پست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سیمولاتور پست</dc:title>
  <dc:creator>Lenovo</dc:creator>
  <cp:lastModifiedBy>Lenovo</cp:lastModifiedBy>
  <cp:revision>37</cp:revision>
  <dcterms:created xsi:type="dcterms:W3CDTF">2020-01-15T07:53:10Z</dcterms:created>
  <dcterms:modified xsi:type="dcterms:W3CDTF">2020-04-22T08:27:48Z</dcterms:modified>
</cp:coreProperties>
</file>